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45" r:id="rId12"/>
    <p:sldId id="346" r:id="rId13"/>
    <p:sldId id="34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t:gp2NifZP1GjmYipLb5WZl0EYINj4aGjd6fHVUFohPf1URU5TRks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a9f7aa15-ad84-4393-98d2-8b4a055c9d5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a9f7aa15-ad84-4393-98d2-8b4a055c9d53/assets/audio/39_amy_short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a9f7aa15-ad84-4393-98d2-8b4a055c9d53/assets/audio/39_amy_short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a9f7aa15-ad84-4393-98d2-8b4a055c9d53/assets/audio/39_amy_short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/>
              <a:t>Amy Short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6471AC89-8EC9-411A-B561-67489008AC0C}"/>
              </a:ext>
            </a:extLst>
          </p:cNvPr>
          <p:cNvSpPr txBox="1"/>
          <p:nvPr/>
        </p:nvSpPr>
        <p:spPr>
          <a:xfrm>
            <a:off x="759973" y="642027"/>
            <a:ext cx="10477500" cy="13849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Write</a:t>
            </a:r>
            <a:r>
              <a:rPr lang="hr-HR" sz="2800" dirty="0"/>
              <a:t> a short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a student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interviewed</a:t>
            </a:r>
            <a:r>
              <a:rPr lang="hr-HR" sz="2800" dirty="0"/>
              <a:t>. </a:t>
            </a:r>
          </a:p>
          <a:p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five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partner </a:t>
            </a:r>
            <a:r>
              <a:rPr lang="hr-HR" sz="2800" dirty="0" err="1"/>
              <a:t>can</a:t>
            </a:r>
            <a:r>
              <a:rPr lang="hr-HR" sz="2800" dirty="0"/>
              <a:t> do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five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partner </a:t>
            </a:r>
            <a:r>
              <a:rPr lang="hr-HR" sz="2800" dirty="0" err="1"/>
              <a:t>cannot</a:t>
            </a:r>
            <a:r>
              <a:rPr lang="hr-HR" sz="2800" dirty="0"/>
              <a:t> do.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01CC96A-2347-4FA5-92C9-6A5EDDB4B459}"/>
              </a:ext>
            </a:extLst>
          </p:cNvPr>
          <p:cNvSpPr txBox="1"/>
          <p:nvPr/>
        </p:nvSpPr>
        <p:spPr>
          <a:xfrm>
            <a:off x="2003898" y="5100005"/>
            <a:ext cx="76070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2"/>
              </a:rPr>
              <a:t>https://www.bookwidgets.com/play/t:gp2NifZP1GjmYipLb5WZl0EYINj4aGjd6fHVUFohPf1URU5TRks</a:t>
            </a:r>
            <a:r>
              <a:rPr lang="hr-HR" sz="2400" dirty="0">
                <a:hlinkClick r:id="rId2"/>
              </a:rPr>
              <a:t>=</a:t>
            </a:r>
            <a:r>
              <a:rPr lang="hr-HR" sz="2400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0F9AE0E-2B74-469B-BEC5-4AAFBCE30E98}"/>
              </a:ext>
            </a:extLst>
          </p:cNvPr>
          <p:cNvSpPr txBox="1"/>
          <p:nvPr/>
        </p:nvSpPr>
        <p:spPr>
          <a:xfrm>
            <a:off x="1931962" y="4024741"/>
            <a:ext cx="112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How </a:t>
            </a:r>
            <a:r>
              <a:rPr lang="hr-HR" sz="2800" dirty="0" err="1"/>
              <a:t>much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Amy?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920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8DAAF8C-4AF3-490D-894C-7DF81AD9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753" y="0"/>
            <a:ext cx="4862075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925C45-12D0-43A2-BF93-9019E6E66B1F}"/>
              </a:ext>
            </a:extLst>
          </p:cNvPr>
          <p:cNvSpPr txBox="1"/>
          <p:nvPr/>
        </p:nvSpPr>
        <p:spPr>
          <a:xfrm>
            <a:off x="5583677" y="496111"/>
            <a:ext cx="572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p. 58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D5FA1DB-4F26-4D44-BDF7-468DEA43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194" y="931782"/>
            <a:ext cx="12201567" cy="376667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BF99B16-AB70-4DA6-BBCC-BA2D8F7D0A74}"/>
              </a:ext>
            </a:extLst>
          </p:cNvPr>
          <p:cNvSpPr txBox="1"/>
          <p:nvPr/>
        </p:nvSpPr>
        <p:spPr>
          <a:xfrm>
            <a:off x="6274340" y="2460061"/>
            <a:ext cx="279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Wonder Woman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99448A8-856C-4AB1-82E3-84EBB08F5BDF}"/>
              </a:ext>
            </a:extLst>
          </p:cNvPr>
          <p:cNvSpPr txBox="1"/>
          <p:nvPr/>
        </p:nvSpPr>
        <p:spPr>
          <a:xfrm>
            <a:off x="1738008" y="24451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police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A68DEB-EC25-4BD3-8474-8A289FB21E87}"/>
              </a:ext>
            </a:extLst>
          </p:cNvPr>
          <p:cNvSpPr txBox="1"/>
          <p:nvPr/>
        </p:nvSpPr>
        <p:spPr>
          <a:xfrm>
            <a:off x="4024008" y="327718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CDBF803-BB30-4A80-B4EE-F27562479BBA}"/>
              </a:ext>
            </a:extLst>
          </p:cNvPr>
          <p:cNvSpPr txBox="1"/>
          <p:nvPr/>
        </p:nvSpPr>
        <p:spPr>
          <a:xfrm>
            <a:off x="3123322" y="365345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dive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B614194-3011-45C3-A349-EC8D59EAA72A}"/>
              </a:ext>
            </a:extLst>
          </p:cNvPr>
          <p:cNvSpPr txBox="1"/>
          <p:nvPr/>
        </p:nvSpPr>
        <p:spPr>
          <a:xfrm>
            <a:off x="6905347" y="365345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BDA3BAE-4086-49BD-9030-D7312B9B152A}"/>
              </a:ext>
            </a:extLst>
          </p:cNvPr>
          <p:cNvSpPr txBox="1"/>
          <p:nvPr/>
        </p:nvSpPr>
        <p:spPr>
          <a:xfrm>
            <a:off x="662967" y="406803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husband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9E3EF12-42B6-40E8-AFA0-1A4BBCF22B02}"/>
              </a:ext>
            </a:extLst>
          </p:cNvPr>
          <p:cNvSpPr txBox="1"/>
          <p:nvPr/>
        </p:nvSpPr>
        <p:spPr>
          <a:xfrm>
            <a:off x="5633881" y="406927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can’t</a:t>
            </a:r>
          </a:p>
        </p:txBody>
      </p:sp>
    </p:spTree>
    <p:extLst>
      <p:ext uri="{BB962C8B-B14F-4D97-AF65-F5344CB8AC3E}">
        <p14:creationId xmlns:p14="http://schemas.microsoft.com/office/powerpoint/2010/main" val="14227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15A1CBC-7796-4519-A20D-6C84CCE7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94" y="0"/>
            <a:ext cx="6953250" cy="68484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A3188CE-2281-4CDC-9EAF-2A4C20AC611A}"/>
              </a:ext>
            </a:extLst>
          </p:cNvPr>
          <p:cNvSpPr txBox="1"/>
          <p:nvPr/>
        </p:nvSpPr>
        <p:spPr>
          <a:xfrm>
            <a:off x="2393005" y="2033081"/>
            <a:ext cx="318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diving.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06A012F-C96F-41F0-9B53-20759714FE09}"/>
              </a:ext>
            </a:extLst>
          </p:cNvPr>
          <p:cNvSpPr txBox="1"/>
          <p:nvPr/>
        </p:nvSpPr>
        <p:spPr>
          <a:xfrm>
            <a:off x="6070060" y="2033081"/>
            <a:ext cx="318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cooking.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5292A53-F910-41C3-9FDC-8775D00DB3D5}"/>
              </a:ext>
            </a:extLst>
          </p:cNvPr>
          <p:cNvSpPr txBox="1"/>
          <p:nvPr/>
        </p:nvSpPr>
        <p:spPr>
          <a:xfrm>
            <a:off x="1748952" y="4179168"/>
            <a:ext cx="411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riding a motorbike.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E4E262D-1391-42D1-A1FA-BDE32F83B975}"/>
              </a:ext>
            </a:extLst>
          </p:cNvPr>
          <p:cNvSpPr txBox="1"/>
          <p:nvPr/>
        </p:nvSpPr>
        <p:spPr>
          <a:xfrm>
            <a:off x="5869630" y="4179168"/>
            <a:ext cx="318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doing karate.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50A968A-FFFA-4F1A-B9BD-1BB8663A21AC}"/>
              </a:ext>
            </a:extLst>
          </p:cNvPr>
          <p:cNvSpPr txBox="1"/>
          <p:nvPr/>
        </p:nvSpPr>
        <p:spPr>
          <a:xfrm>
            <a:off x="2393005" y="6325255"/>
            <a:ext cx="318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swimming.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A11ECC9-26EC-4237-9B89-992F401A193A}"/>
              </a:ext>
            </a:extLst>
          </p:cNvPr>
          <p:cNvSpPr txBox="1"/>
          <p:nvPr/>
        </p:nvSpPr>
        <p:spPr>
          <a:xfrm>
            <a:off x="5869630" y="6325255"/>
            <a:ext cx="358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Amy is reading a book.</a:t>
            </a:r>
          </a:p>
        </p:txBody>
      </p:sp>
    </p:spTree>
    <p:extLst>
      <p:ext uri="{BB962C8B-B14F-4D97-AF65-F5344CB8AC3E}">
        <p14:creationId xmlns:p14="http://schemas.microsoft.com/office/powerpoint/2010/main" val="10515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6365" y="2049597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https://www.e-sfera.hr/dodatni-digitalni-sadrzaji/a9f7aa15-ad84-4393-98d2-8b4a055c9d53/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 fontAlgn="t"/>
            <a:r>
              <a:rPr lang="en-US" sz="2400" b="1" dirty="0"/>
              <a:t>Many skills for one job</a:t>
            </a:r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D82B102-967D-4661-9AF4-D39A5210D268}"/>
              </a:ext>
            </a:extLst>
          </p:cNvPr>
          <p:cNvSpPr txBox="1"/>
          <p:nvPr/>
        </p:nvSpPr>
        <p:spPr>
          <a:xfrm>
            <a:off x="6965005" y="184826"/>
            <a:ext cx="5019472" cy="36933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map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Ollie’s</a:t>
            </a:r>
            <a:r>
              <a:rPr lang="hr-HR" sz="2600" dirty="0"/>
              <a:t> </a:t>
            </a:r>
            <a:r>
              <a:rPr lang="hr-HR" sz="2600" dirty="0" err="1"/>
              <a:t>town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r>
              <a:rPr lang="hr-HR" sz="2600" dirty="0"/>
              <a:t>           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teacher</a:t>
            </a:r>
            <a:r>
              <a:rPr lang="hr-HR" sz="2600" dirty="0"/>
              <a:t> </a:t>
            </a:r>
            <a:r>
              <a:rPr lang="hr-HR" sz="2600" dirty="0" err="1"/>
              <a:t>says</a:t>
            </a:r>
            <a:r>
              <a:rPr lang="hr-HR" sz="2600" dirty="0"/>
              <a:t>: </a:t>
            </a:r>
          </a:p>
          <a:p>
            <a:r>
              <a:rPr lang="hr-HR" sz="2600" i="1" dirty="0"/>
              <a:t>           </a:t>
            </a:r>
            <a:endParaRPr lang="hr-HR" sz="2600" dirty="0"/>
          </a:p>
          <a:p>
            <a:r>
              <a:rPr lang="hr-HR" sz="2600" dirty="0"/>
              <a:t>”</a:t>
            </a:r>
            <a:r>
              <a:rPr lang="hr-HR" sz="2600" dirty="0" err="1"/>
              <a:t>I’m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Ollie’s</a:t>
            </a:r>
            <a:r>
              <a:rPr lang="hr-HR" sz="2600" dirty="0"/>
              <a:t> </a:t>
            </a:r>
            <a:r>
              <a:rPr lang="hr-HR" sz="2600" dirty="0" err="1"/>
              <a:t>hometown</a:t>
            </a:r>
            <a:r>
              <a:rPr lang="hr-HR" sz="2600" dirty="0"/>
              <a:t>. You </a:t>
            </a:r>
            <a:r>
              <a:rPr lang="hr-HR" sz="2600" dirty="0" err="1"/>
              <a:t>can’t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 me </a:t>
            </a:r>
            <a:r>
              <a:rPr lang="hr-HR" sz="2600" dirty="0" err="1"/>
              <a:t>because</a:t>
            </a:r>
            <a:r>
              <a:rPr lang="hr-HR" sz="2600" dirty="0"/>
              <a:t> </a:t>
            </a:r>
            <a:r>
              <a:rPr lang="hr-HR" sz="2600" dirty="0" err="1"/>
              <a:t>I’m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a </a:t>
            </a:r>
            <a:r>
              <a:rPr lang="hr-HR" sz="2600" dirty="0" err="1"/>
              <a:t>building</a:t>
            </a:r>
            <a:r>
              <a:rPr lang="hr-HR" sz="2600" dirty="0"/>
              <a:t>. </a:t>
            </a:r>
            <a:r>
              <a:rPr lang="hr-HR" sz="2600" dirty="0" err="1"/>
              <a:t>Guess</a:t>
            </a:r>
            <a:r>
              <a:rPr lang="hr-HR" sz="2600" dirty="0"/>
              <a:t> </a:t>
            </a:r>
            <a:r>
              <a:rPr lang="hr-HR" sz="2600" dirty="0" err="1"/>
              <a:t>which</a:t>
            </a:r>
            <a:r>
              <a:rPr lang="hr-HR" sz="2600" dirty="0"/>
              <a:t> one!”</a:t>
            </a:r>
          </a:p>
          <a:p>
            <a:endParaRPr lang="hr-HR" sz="2600" dirty="0"/>
          </a:p>
          <a:p>
            <a:r>
              <a:rPr lang="hr-HR" sz="2600" dirty="0" err="1"/>
              <a:t>Ask</a:t>
            </a:r>
            <a:r>
              <a:rPr lang="hr-HR" sz="2600" dirty="0"/>
              <a:t> </a:t>
            </a:r>
            <a:r>
              <a:rPr lang="hr-HR" sz="2600" dirty="0" err="1"/>
              <a:t>Yes</a:t>
            </a:r>
            <a:r>
              <a:rPr lang="hr-HR" sz="2600" dirty="0"/>
              <a:t>/No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find</a:t>
            </a:r>
            <a:r>
              <a:rPr lang="hr-HR" sz="2600" dirty="0"/>
              <a:t> </a:t>
            </a:r>
            <a:r>
              <a:rPr lang="hr-HR" sz="2600" dirty="0" err="1"/>
              <a:t>out</a:t>
            </a:r>
            <a:r>
              <a:rPr lang="hr-HR" sz="26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586F274-8DC6-4AB5-BD77-B82EE081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48"/>
            <a:ext cx="6473431" cy="654671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7C8BFF1-7A29-44AD-9550-A6E9AE00D0BA}"/>
              </a:ext>
            </a:extLst>
          </p:cNvPr>
          <p:cNvSpPr txBox="1"/>
          <p:nvPr/>
        </p:nvSpPr>
        <p:spPr>
          <a:xfrm>
            <a:off x="7675124" y="4119664"/>
            <a:ext cx="4309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accent2"/>
                </a:solidFill>
              </a:rPr>
              <a:t>It’s</a:t>
            </a:r>
            <a:r>
              <a:rPr lang="hr-HR" sz="2800" b="1" dirty="0">
                <a:solidFill>
                  <a:schemeClr val="accent2"/>
                </a:solidFill>
              </a:rPr>
              <a:t> a police </a:t>
            </a:r>
            <a:r>
              <a:rPr lang="hr-HR" sz="2800" b="1" dirty="0" err="1">
                <a:solidFill>
                  <a:schemeClr val="accent2"/>
                </a:solidFill>
              </a:rPr>
              <a:t>station</a:t>
            </a:r>
            <a:r>
              <a:rPr lang="hr-HR" sz="2800" b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5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1B5B1AB-3FFE-4E42-8C25-91D282CA4DB9}"/>
              </a:ext>
            </a:extLst>
          </p:cNvPr>
          <p:cNvSpPr txBox="1"/>
          <p:nvPr/>
        </p:nvSpPr>
        <p:spPr>
          <a:xfrm>
            <a:off x="1031133" y="302359"/>
            <a:ext cx="9552561" cy="440120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people</a:t>
            </a:r>
            <a:r>
              <a:rPr lang="hr-HR" sz="2800" dirty="0"/>
              <a:t> do at a police </a:t>
            </a:r>
            <a:r>
              <a:rPr lang="hr-HR" sz="2800" dirty="0" err="1"/>
              <a:t>station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Why</a:t>
            </a:r>
            <a:r>
              <a:rPr lang="hr-HR" sz="2800" dirty="0"/>
              <a:t> do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go</a:t>
            </a:r>
            <a:r>
              <a:rPr lang="hr-HR" sz="2800" dirty="0"/>
              <a:t>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Who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a police </a:t>
            </a:r>
            <a:r>
              <a:rPr lang="hr-HR" sz="2800" dirty="0" err="1"/>
              <a:t>officer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he/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4323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BE3E67C-B4A0-4BC8-8349-91EF415A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0033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4D5B364-057D-4E2F-9E81-41AE01D1E95F}"/>
              </a:ext>
            </a:extLst>
          </p:cNvPr>
          <p:cNvSpPr txBox="1"/>
          <p:nvPr/>
        </p:nvSpPr>
        <p:spPr>
          <a:xfrm>
            <a:off x="5778230" y="1659285"/>
            <a:ext cx="5077837" cy="224676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/>
              <a:t>Who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46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1530596-E12D-43B0-8775-B1FB036E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36" y="249679"/>
            <a:ext cx="10421566" cy="51990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AF137F9-5AA9-4EAA-87FB-4C7B4F00AA2A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8EB08E2-0426-45F5-B1AC-72C36C120FC9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F4CF7FC-F5A0-420E-8257-DDAB9DD6C1D7}"/>
              </a:ext>
            </a:extLst>
          </p:cNvPr>
          <p:cNvSpPr txBox="1"/>
          <p:nvPr/>
        </p:nvSpPr>
        <p:spPr>
          <a:xfrm>
            <a:off x="456616" y="5448735"/>
            <a:ext cx="1141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intervju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r>
              <a:rPr lang="hr-HR" sz="2800" dirty="0"/>
              <a:t>: </a:t>
            </a: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Amy’s</a:t>
            </a:r>
            <a:r>
              <a:rPr lang="hr-HR" sz="2800" dirty="0"/>
              <a:t> </a:t>
            </a:r>
            <a:r>
              <a:rPr lang="hr-HR" sz="2800" dirty="0" err="1"/>
              <a:t>job</a:t>
            </a:r>
            <a:r>
              <a:rPr lang="hr-HR" sz="2800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A84BDB-6426-4BC4-8C93-ACB18D40F6F9}"/>
              </a:ext>
            </a:extLst>
          </p:cNvPr>
          <p:cNvSpPr txBox="1"/>
          <p:nvPr/>
        </p:nvSpPr>
        <p:spPr>
          <a:xfrm>
            <a:off x="9756843" y="3232201"/>
            <a:ext cx="2303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https://www.e-sfera.hr/dodatni-digitalni-sadrzaji/a9f7aa15-ad84-4393-98d2-8b4a055c9d53/assets/audio/39_amy_short.mp3</a:t>
            </a:r>
            <a:r>
              <a:rPr lang="hr-HR"/>
              <a:t> </a:t>
            </a:r>
          </a:p>
        </p:txBody>
      </p:sp>
      <p:pic>
        <p:nvPicPr>
          <p:cNvPr id="11" name="39_amy_short">
            <a:hlinkClick r:id="" action="ppaction://media"/>
            <a:extLst>
              <a:ext uri="{FF2B5EF4-FFF2-40B4-BE49-F238E27FC236}">
                <a16:creationId xmlns:a16="http://schemas.microsoft.com/office/drawing/2014/main" id="{4BF700D0-6F16-4D02-BA76-70D2D6D7A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159" y="3642518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ECAFDF4-DE19-4A70-AD01-A5D6830923F8}"/>
              </a:ext>
            </a:extLst>
          </p:cNvPr>
          <p:cNvSpPr txBox="1"/>
          <p:nvPr/>
        </p:nvSpPr>
        <p:spPr>
          <a:xfrm>
            <a:off x="3509252" y="5847758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Amy is a police officer.</a:t>
            </a:r>
          </a:p>
        </p:txBody>
      </p:sp>
      <p:pic>
        <p:nvPicPr>
          <p:cNvPr id="2" name="39_amy_short">
            <a:hlinkClick r:id="" action="ppaction://media"/>
            <a:extLst>
              <a:ext uri="{FF2B5EF4-FFF2-40B4-BE49-F238E27FC236}">
                <a16:creationId xmlns:a16="http://schemas.microsoft.com/office/drawing/2014/main" id="{363C8A42-1C5F-443E-9FFB-039D7F2E5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9841FF-C49F-4593-BF16-B110B52F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962150"/>
            <a:ext cx="10153650" cy="29337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BDB275A-3A2B-444F-891A-F3CE446A1A91}"/>
              </a:ext>
            </a:extLst>
          </p:cNvPr>
          <p:cNvSpPr txBox="1"/>
          <p:nvPr/>
        </p:nvSpPr>
        <p:spPr>
          <a:xfrm>
            <a:off x="865762" y="5233481"/>
            <a:ext cx="104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interview </a:t>
            </a:r>
            <a:r>
              <a:rPr lang="hr-HR" sz="2800" dirty="0" err="1"/>
              <a:t>again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9D0359F-53F1-4A88-AFEF-D285C49DE823}"/>
              </a:ext>
            </a:extLst>
          </p:cNvPr>
          <p:cNvSpPr txBox="1"/>
          <p:nvPr/>
        </p:nvSpPr>
        <p:spPr>
          <a:xfrm>
            <a:off x="9892709" y="4604943"/>
            <a:ext cx="2069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https://www.e-sfera.hr/dodatni-digitalni-sadrzaji/a9f7aa15-ad84-4393-98d2-8b4a055c9d53/assets/audio/39_amy_short.mp3</a:t>
            </a:r>
            <a:endParaRPr lang="hr-HR" dirty="0"/>
          </a:p>
          <a:p>
            <a:endParaRPr lang="hr-HR" dirty="0"/>
          </a:p>
        </p:txBody>
      </p:sp>
      <p:pic>
        <p:nvPicPr>
          <p:cNvPr id="9" name="39_amy_short">
            <a:hlinkClick r:id="" action="ppaction://media"/>
            <a:extLst>
              <a:ext uri="{FF2B5EF4-FFF2-40B4-BE49-F238E27FC236}">
                <a16:creationId xmlns:a16="http://schemas.microsoft.com/office/drawing/2014/main" id="{F5EDDBA6-181B-49AA-BE2A-DF31DAB21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29210" y="5982020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BB0389E-60D6-4054-96B8-899212CA9967}"/>
              </a:ext>
            </a:extLst>
          </p:cNvPr>
          <p:cNvSpPr txBox="1"/>
          <p:nvPr/>
        </p:nvSpPr>
        <p:spPr>
          <a:xfrm>
            <a:off x="4338536" y="2519464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hr-HR" sz="2800" b="1">
              <a:solidFill>
                <a:schemeClr val="accent2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19212A5-3A72-47F7-9513-AABB5087E769}"/>
              </a:ext>
            </a:extLst>
          </p:cNvPr>
          <p:cNvSpPr txBox="1"/>
          <p:nvPr/>
        </p:nvSpPr>
        <p:spPr>
          <a:xfrm>
            <a:off x="4918953" y="2983527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hr-HR" sz="2800" b="1">
              <a:solidFill>
                <a:schemeClr val="accent2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98E2B78-2818-4CAE-9AA8-6FCC27FBC22F}"/>
              </a:ext>
            </a:extLst>
          </p:cNvPr>
          <p:cNvSpPr txBox="1"/>
          <p:nvPr/>
        </p:nvSpPr>
        <p:spPr>
          <a:xfrm>
            <a:off x="9792510" y="2932748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hr-HR" sz="2800" b="1">
              <a:solidFill>
                <a:schemeClr val="accent2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4386C0C-FA2C-4CB0-995F-6241E80F8F7C}"/>
              </a:ext>
            </a:extLst>
          </p:cNvPr>
          <p:cNvSpPr txBox="1"/>
          <p:nvPr/>
        </p:nvSpPr>
        <p:spPr>
          <a:xfrm>
            <a:off x="4808385" y="3340613"/>
            <a:ext cx="7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hr-HR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AEACD1E-C32B-4911-85C1-BC868AE78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342"/>
            <a:ext cx="12192000" cy="308864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788AD89-CEF7-483C-BEA1-A5FFDDC38F18}"/>
              </a:ext>
            </a:extLst>
          </p:cNvPr>
          <p:cNvSpPr txBox="1"/>
          <p:nvPr/>
        </p:nvSpPr>
        <p:spPr>
          <a:xfrm>
            <a:off x="661481" y="5233481"/>
            <a:ext cx="104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interview </a:t>
            </a:r>
            <a:r>
              <a:rPr lang="hr-HR" sz="2800" dirty="0" err="1"/>
              <a:t>again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8BB0A7D-17C4-4D67-A00B-B91A0677179F}"/>
              </a:ext>
            </a:extLst>
          </p:cNvPr>
          <p:cNvSpPr txBox="1"/>
          <p:nvPr/>
        </p:nvSpPr>
        <p:spPr>
          <a:xfrm>
            <a:off x="9552562" y="4749982"/>
            <a:ext cx="25583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https://www.e-sfera.hr/dodatni-digitalni-sadrzaji/a9f7aa15-ad84-4393-98d2-8b4a055c9d53/assets/audio/39_amy_short.mp3</a:t>
            </a:r>
            <a:endParaRPr lang="hr-HR" dirty="0"/>
          </a:p>
          <a:p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99B1E811-E040-40F4-B01A-EF2EF9C6A88E}"/>
              </a:ext>
            </a:extLst>
          </p:cNvPr>
          <p:cNvSpPr/>
          <p:nvPr/>
        </p:nvSpPr>
        <p:spPr>
          <a:xfrm>
            <a:off x="6352162" y="2305455"/>
            <a:ext cx="389106" cy="3891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A6DE0852-B001-4239-A8CB-D542B12FD358}"/>
              </a:ext>
            </a:extLst>
          </p:cNvPr>
          <p:cNvSpPr/>
          <p:nvPr/>
        </p:nvSpPr>
        <p:spPr>
          <a:xfrm>
            <a:off x="901430" y="2764674"/>
            <a:ext cx="389106" cy="3891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CF152054-72BC-4760-8B16-9E6E27B5423E}"/>
              </a:ext>
            </a:extLst>
          </p:cNvPr>
          <p:cNvSpPr/>
          <p:nvPr/>
        </p:nvSpPr>
        <p:spPr>
          <a:xfrm>
            <a:off x="6352162" y="3234446"/>
            <a:ext cx="389106" cy="3891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811FC7B-223C-4200-8403-BFFB429D6475}"/>
              </a:ext>
            </a:extLst>
          </p:cNvPr>
          <p:cNvSpPr/>
          <p:nvPr/>
        </p:nvSpPr>
        <p:spPr>
          <a:xfrm>
            <a:off x="6352162" y="3716131"/>
            <a:ext cx="389106" cy="3891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9C212F4-BA20-4928-9176-7BB44081D48E}"/>
              </a:ext>
            </a:extLst>
          </p:cNvPr>
          <p:cNvSpPr/>
          <p:nvPr/>
        </p:nvSpPr>
        <p:spPr>
          <a:xfrm>
            <a:off x="901430" y="4217870"/>
            <a:ext cx="389106" cy="3891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39_amy_short">
            <a:hlinkClick r:id="" action="ppaction://media"/>
            <a:extLst>
              <a:ext uri="{FF2B5EF4-FFF2-40B4-BE49-F238E27FC236}">
                <a16:creationId xmlns:a16="http://schemas.microsoft.com/office/drawing/2014/main" id="{CAB3564B-8976-4255-9FEF-FCBA7102B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0905" y="4921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5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AB7DEB1-DA78-404E-A4D9-61A69D6EB55C}"/>
              </a:ext>
            </a:extLst>
          </p:cNvPr>
          <p:cNvSpPr txBox="1"/>
          <p:nvPr/>
        </p:nvSpPr>
        <p:spPr>
          <a:xfrm>
            <a:off x="330740" y="126460"/>
            <a:ext cx="10875524" cy="24929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Choose</a:t>
            </a:r>
            <a:r>
              <a:rPr lang="hr-HR" sz="2600" dirty="0"/>
              <a:t> </a:t>
            </a:r>
            <a:r>
              <a:rPr lang="hr-HR" sz="2600" dirty="0" err="1"/>
              <a:t>three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2 </a:t>
            </a:r>
            <a:r>
              <a:rPr lang="hr-HR" sz="2600" dirty="0" err="1"/>
              <a:t>that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don’t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three</a:t>
            </a:r>
            <a:r>
              <a:rPr lang="hr-HR" sz="2600" dirty="0"/>
              <a:t> </a:t>
            </a:r>
            <a:r>
              <a:rPr lang="hr-HR" sz="2600" dirty="0" err="1"/>
              <a:t>new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Circle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didn’t</a:t>
            </a:r>
            <a:r>
              <a:rPr lang="hr-HR" sz="2600" dirty="0"/>
              <a:t> </a:t>
            </a:r>
            <a:r>
              <a:rPr lang="hr-HR" sz="2600" dirty="0" err="1"/>
              <a:t>change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book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Don’t</a:t>
            </a:r>
            <a:r>
              <a:rPr lang="hr-HR" sz="2600" dirty="0"/>
              <a:t> show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question</a:t>
            </a:r>
            <a:r>
              <a:rPr lang="hr-HR" sz="2600" dirty="0"/>
              <a:t> to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classmates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endParaRPr lang="hr-HR" sz="26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051900-FB8E-4B75-9DD5-DF58E5BC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98" y="3281339"/>
            <a:ext cx="9441107" cy="2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0EDB7A8-306B-48B9-AD0B-87B03FA6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9" y="3774670"/>
            <a:ext cx="9998256" cy="288880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193EA74-D6A4-47E2-AAA7-DEB8BAECCA68}"/>
              </a:ext>
            </a:extLst>
          </p:cNvPr>
          <p:cNvSpPr txBox="1"/>
          <p:nvPr/>
        </p:nvSpPr>
        <p:spPr>
          <a:xfrm>
            <a:off x="437745" y="321013"/>
            <a:ext cx="11313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2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 to interview </a:t>
            </a:r>
            <a:r>
              <a:rPr lang="hr-HR" sz="2600" dirty="0" err="1"/>
              <a:t>your</a:t>
            </a:r>
            <a:r>
              <a:rPr lang="hr-HR" sz="2600" dirty="0"/>
              <a:t> partner. </a:t>
            </a:r>
          </a:p>
          <a:p>
            <a:r>
              <a:rPr lang="hr-HR" sz="2600" dirty="0" err="1"/>
              <a:t>Write</a:t>
            </a:r>
            <a:r>
              <a:rPr lang="hr-HR" sz="2600" dirty="0"/>
              <a:t> Y (=</a:t>
            </a:r>
            <a:r>
              <a:rPr lang="hr-HR" sz="2600" dirty="0" err="1"/>
              <a:t>yes</a:t>
            </a:r>
            <a:r>
              <a:rPr lang="hr-HR" sz="2600" dirty="0"/>
              <a:t>) </a:t>
            </a:r>
            <a:r>
              <a:rPr lang="hr-HR" sz="2600" dirty="0" err="1"/>
              <a:t>or</a:t>
            </a:r>
            <a:r>
              <a:rPr lang="hr-HR" sz="2600" dirty="0"/>
              <a:t> N (=no) </a:t>
            </a:r>
            <a:r>
              <a:rPr lang="hr-HR" sz="2600" dirty="0" err="1"/>
              <a:t>next</a:t>
            </a:r>
            <a:r>
              <a:rPr lang="hr-HR" sz="2600" dirty="0"/>
              <a:t> to </a:t>
            </a:r>
            <a:r>
              <a:rPr lang="hr-HR" sz="2600" dirty="0" err="1"/>
              <a:t>each</a:t>
            </a:r>
            <a:r>
              <a:rPr lang="hr-HR" sz="2600" dirty="0"/>
              <a:t> </a:t>
            </a:r>
            <a:r>
              <a:rPr lang="hr-HR" sz="2600" dirty="0" err="1"/>
              <a:t>question</a:t>
            </a:r>
            <a:r>
              <a:rPr lang="hr-HR" sz="2600" dirty="0"/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134355-9147-4082-A778-5131F7F3D87D}"/>
              </a:ext>
            </a:extLst>
          </p:cNvPr>
          <p:cNvSpPr txBox="1"/>
          <p:nvPr/>
        </p:nvSpPr>
        <p:spPr>
          <a:xfrm>
            <a:off x="437745" y="2081899"/>
            <a:ext cx="11313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teacher</a:t>
            </a:r>
            <a:r>
              <a:rPr lang="hr-HR" sz="2600" dirty="0"/>
              <a:t> </a:t>
            </a:r>
            <a:r>
              <a:rPr lang="hr-HR" sz="2600" dirty="0" err="1"/>
              <a:t>will</a:t>
            </a:r>
            <a:r>
              <a:rPr lang="hr-HR" sz="2600" dirty="0"/>
              <a:t> </a:t>
            </a:r>
            <a:r>
              <a:rPr lang="hr-HR" sz="2600" dirty="0" err="1"/>
              <a:t>assign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a </a:t>
            </a:r>
            <a:r>
              <a:rPr lang="hr-HR" sz="2600" dirty="0" err="1"/>
              <a:t>new</a:t>
            </a:r>
            <a:r>
              <a:rPr lang="hr-HR" sz="2600" dirty="0"/>
              <a:t> partner. </a:t>
            </a:r>
          </a:p>
          <a:p>
            <a:r>
              <a:rPr lang="hr-HR" sz="2600" dirty="0" err="1"/>
              <a:t>Tell</a:t>
            </a:r>
            <a:r>
              <a:rPr lang="hr-HR" sz="2600" dirty="0"/>
              <a:t> </a:t>
            </a:r>
            <a:r>
              <a:rPr lang="hr-HR" sz="2600" dirty="0" err="1"/>
              <a:t>him</a:t>
            </a:r>
            <a:r>
              <a:rPr lang="hr-HR" sz="2600" dirty="0"/>
              <a:t>/</a:t>
            </a:r>
            <a:r>
              <a:rPr lang="hr-HR" sz="2600" dirty="0" err="1"/>
              <a:t>her</a:t>
            </a:r>
            <a:r>
              <a:rPr lang="hr-HR" sz="2600" dirty="0"/>
              <a:t>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you’ve</a:t>
            </a:r>
            <a:r>
              <a:rPr lang="hr-HR" sz="2600" dirty="0"/>
              <a:t> </a:t>
            </a:r>
            <a:r>
              <a:rPr lang="hr-HR" sz="2600" dirty="0" err="1"/>
              <a:t>learned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previous</a:t>
            </a:r>
            <a:r>
              <a:rPr lang="hr-HR" sz="2600" dirty="0"/>
              <a:t> partner.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1ABB238-9745-46C1-9EBF-B25F411F454D}"/>
              </a:ext>
            </a:extLst>
          </p:cNvPr>
          <p:cNvSpPr/>
          <p:nvPr/>
        </p:nvSpPr>
        <p:spPr>
          <a:xfrm>
            <a:off x="437745" y="321013"/>
            <a:ext cx="11313268" cy="34536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7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427</Words>
  <Application>Microsoft Office PowerPoint</Application>
  <PresentationFormat>Widescreen</PresentationFormat>
  <Paragraphs>65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340</cp:revision>
  <dcterms:created xsi:type="dcterms:W3CDTF">2020-09-19T11:02:00Z</dcterms:created>
  <dcterms:modified xsi:type="dcterms:W3CDTF">2022-09-20T08:54:19Z</dcterms:modified>
</cp:coreProperties>
</file>